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413343-CBBF-47BB-B867-034CE71F86F9}" v="13" dt="2024-03-26T15:33:45.797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123" d="100"/>
          <a:sy n="123" d="100"/>
        </p:scale>
        <p:origin x="734" y="10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Vince Conca" userId="bae6d728571f5349" providerId="LiveId" clId="{88413343-CBBF-47BB-B867-034CE71F86F9}"/>
    <pc:docChg chg="undo custSel modSld">
      <pc:chgData name="Vince Conca" userId="bae6d728571f5349" providerId="LiveId" clId="{88413343-CBBF-47BB-B867-034CE71F86F9}" dt="2024-03-26T15:34:27.757" v="1685" actId="1038"/>
      <pc:docMkLst>
        <pc:docMk/>
      </pc:docMkLst>
      <pc:sldChg chg="modSp mod">
        <pc:chgData name="Vince Conca" userId="bae6d728571f5349" providerId="LiveId" clId="{88413343-CBBF-47BB-B867-034CE71F86F9}" dt="2024-03-26T14:57:00.444" v="941" actId="20577"/>
        <pc:sldMkLst>
          <pc:docMk/>
          <pc:sldMk cId="1553432724" sldId="262"/>
        </pc:sldMkLst>
        <pc:spChg chg="mod">
          <ac:chgData name="Vince Conca" userId="bae6d728571f5349" providerId="LiveId" clId="{88413343-CBBF-47BB-B867-034CE71F86F9}" dt="2024-03-26T14:57:00.444" v="941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modSp mod">
        <pc:chgData name="Vince Conca" userId="bae6d728571f5349" providerId="LiveId" clId="{88413343-CBBF-47BB-B867-034CE71F86F9}" dt="2024-03-26T14:56:25.605" v="912" actId="255"/>
        <pc:sldMkLst>
          <pc:docMk/>
          <pc:sldMk cId="3288665831" sldId="263"/>
        </pc:sldMkLst>
        <pc:spChg chg="mod">
          <ac:chgData name="Vince Conca" userId="bae6d728571f5349" providerId="LiveId" clId="{88413343-CBBF-47BB-B867-034CE71F86F9}" dt="2024-03-26T14:56:25.605" v="912" actId="255"/>
          <ac:spMkLst>
            <pc:docMk/>
            <pc:sldMk cId="3288665831" sldId="263"/>
            <ac:spMk id="5" creationId="{1B07C49E-AFFC-EC46-8930-E4D428F5F943}"/>
          </ac:spMkLst>
        </pc:spChg>
      </pc:sldChg>
      <pc:sldChg chg="addSp delSp modSp mod">
        <pc:chgData name="Vince Conca" userId="bae6d728571f5349" providerId="LiveId" clId="{88413343-CBBF-47BB-B867-034CE71F86F9}" dt="2024-03-26T15:34:27.757" v="1685" actId="1038"/>
        <pc:sldMkLst>
          <pc:docMk/>
          <pc:sldMk cId="280316088" sldId="299"/>
        </pc:sldMkLst>
        <pc:spChg chg="add mod">
          <ac:chgData name="Vince Conca" userId="bae6d728571f5349" providerId="LiveId" clId="{88413343-CBBF-47BB-B867-034CE71F86F9}" dt="2024-03-26T15:24:20.688" v="1430" actId="20577"/>
          <ac:spMkLst>
            <pc:docMk/>
            <pc:sldMk cId="280316088" sldId="299"/>
            <ac:spMk id="2" creationId="{7CF4FAFE-AD53-D8A2-A9FF-98D178E90B6E}"/>
          </ac:spMkLst>
        </pc:spChg>
        <pc:spChg chg="mod">
          <ac:chgData name="Vince Conca" userId="bae6d728571f5349" providerId="LiveId" clId="{88413343-CBBF-47BB-B867-034CE71F86F9}" dt="2024-03-26T15:29:13.074" v="1563" actId="20577"/>
          <ac:spMkLst>
            <pc:docMk/>
            <pc:sldMk cId="280316088" sldId="299"/>
            <ac:spMk id="3" creationId="{AB0AB2AC-B7E6-6849-9AE9-697369407F8F}"/>
          </ac:spMkLst>
        </pc:spChg>
        <pc:spChg chg="mod">
          <ac:chgData name="Vince Conca" userId="bae6d728571f5349" providerId="LiveId" clId="{88413343-CBBF-47BB-B867-034CE71F86F9}" dt="2024-03-26T15:29:51.207" v="1577" actId="6549"/>
          <ac:spMkLst>
            <pc:docMk/>
            <pc:sldMk cId="280316088" sldId="299"/>
            <ac:spMk id="5" creationId="{1B07C49E-AFFC-EC46-8930-E4D428F5F943}"/>
          </ac:spMkLst>
        </pc:spChg>
        <pc:spChg chg="add mod">
          <ac:chgData name="Vince Conca" userId="bae6d728571f5349" providerId="LiveId" clId="{88413343-CBBF-47BB-B867-034CE71F86F9}" dt="2024-03-26T15:25:49.325" v="1454" actId="20577"/>
          <ac:spMkLst>
            <pc:docMk/>
            <pc:sldMk cId="280316088" sldId="299"/>
            <ac:spMk id="7" creationId="{5D032A03-C924-443F-775C-9E8ABEC9891A}"/>
          </ac:spMkLst>
        </pc:spChg>
        <pc:spChg chg="add del mod">
          <ac:chgData name="Vince Conca" userId="bae6d728571f5349" providerId="LiveId" clId="{88413343-CBBF-47BB-B867-034CE71F86F9}" dt="2024-03-26T15:25:51.888" v="1455" actId="478"/>
          <ac:spMkLst>
            <pc:docMk/>
            <pc:sldMk cId="280316088" sldId="299"/>
            <ac:spMk id="8" creationId="{C5C9E60F-16A2-D1BC-4FB9-5E525EDDF30F}"/>
          </ac:spMkLst>
        </pc:spChg>
        <pc:spChg chg="add del">
          <ac:chgData name="Vince Conca" userId="bae6d728571f5349" providerId="LiveId" clId="{88413343-CBBF-47BB-B867-034CE71F86F9}" dt="2024-03-26T15:24:48.740" v="1434" actId="478"/>
          <ac:spMkLst>
            <pc:docMk/>
            <pc:sldMk cId="280316088" sldId="299"/>
            <ac:spMk id="11" creationId="{CE784E9B-DF89-A146-0AF5-543F87870CB1}"/>
          </ac:spMkLst>
        </pc:spChg>
        <pc:spChg chg="add mod">
          <ac:chgData name="Vince Conca" userId="bae6d728571f5349" providerId="LiveId" clId="{88413343-CBBF-47BB-B867-034CE71F86F9}" dt="2024-03-26T15:33:42.621" v="1657" actId="1036"/>
          <ac:spMkLst>
            <pc:docMk/>
            <pc:sldMk cId="280316088" sldId="299"/>
            <ac:spMk id="14" creationId="{0F07899A-5610-57FB-8B4A-E599B8F1686D}"/>
          </ac:spMkLst>
        </pc:spChg>
        <pc:spChg chg="add mod">
          <ac:chgData name="Vince Conca" userId="bae6d728571f5349" providerId="LiveId" clId="{88413343-CBBF-47BB-B867-034CE71F86F9}" dt="2024-03-26T15:33:55.745" v="1667" actId="1036"/>
          <ac:spMkLst>
            <pc:docMk/>
            <pc:sldMk cId="280316088" sldId="299"/>
            <ac:spMk id="15" creationId="{A2837F4E-BD0D-0236-9E1F-C1B06791E985}"/>
          </ac:spMkLst>
        </pc:spChg>
        <pc:spChg chg="add mod">
          <ac:chgData name="Vince Conca" userId="bae6d728571f5349" providerId="LiveId" clId="{88413343-CBBF-47BB-B867-034CE71F86F9}" dt="2024-03-26T15:34:08.414" v="1677" actId="1035"/>
          <ac:spMkLst>
            <pc:docMk/>
            <pc:sldMk cId="280316088" sldId="299"/>
            <ac:spMk id="16" creationId="{57E263D2-1F5B-737B-9DB6-AFCF951A84F5}"/>
          </ac:spMkLst>
        </pc:spChg>
        <pc:spChg chg="add mod">
          <ac:chgData name="Vince Conca" userId="bae6d728571f5349" providerId="LiveId" clId="{88413343-CBBF-47BB-B867-034CE71F86F9}" dt="2024-03-26T15:34:08.414" v="1677" actId="1035"/>
          <ac:spMkLst>
            <pc:docMk/>
            <pc:sldMk cId="280316088" sldId="299"/>
            <ac:spMk id="17" creationId="{C755FD06-05A1-4E9B-FD54-986D24F4DE07}"/>
          </ac:spMkLst>
        </pc:spChg>
        <pc:spChg chg="add mod">
          <ac:chgData name="Vince Conca" userId="bae6d728571f5349" providerId="LiveId" clId="{88413343-CBBF-47BB-B867-034CE71F86F9}" dt="2024-03-26T15:34:08.414" v="1677" actId="1035"/>
          <ac:spMkLst>
            <pc:docMk/>
            <pc:sldMk cId="280316088" sldId="299"/>
            <ac:spMk id="18" creationId="{A71511F4-55F0-9FBE-CC59-2A5C5BAAD44D}"/>
          </ac:spMkLst>
        </pc:spChg>
        <pc:spChg chg="add mod">
          <ac:chgData name="Vince Conca" userId="bae6d728571f5349" providerId="LiveId" clId="{88413343-CBBF-47BB-B867-034CE71F86F9}" dt="2024-03-26T15:30:33.244" v="1599" actId="1036"/>
          <ac:spMkLst>
            <pc:docMk/>
            <pc:sldMk cId="280316088" sldId="299"/>
            <ac:spMk id="22" creationId="{A1900FC7-A709-78DB-1A53-AF5A44419A57}"/>
          </ac:spMkLst>
        </pc:spChg>
        <pc:spChg chg="add mod">
          <ac:chgData name="Vince Conca" userId="bae6d728571f5349" providerId="LiveId" clId="{88413343-CBBF-47BB-B867-034CE71F86F9}" dt="2024-03-26T15:30:49.219" v="1617" actId="122"/>
          <ac:spMkLst>
            <pc:docMk/>
            <pc:sldMk cId="280316088" sldId="299"/>
            <ac:spMk id="23" creationId="{399C5353-1643-AE29-F521-9E2183166817}"/>
          </ac:spMkLst>
        </pc:spChg>
        <pc:spChg chg="add mod">
          <ac:chgData name="Vince Conca" userId="bae6d728571f5349" providerId="LiveId" clId="{88413343-CBBF-47BB-B867-034CE71F86F9}" dt="2024-03-26T15:34:27.757" v="1685" actId="1038"/>
          <ac:spMkLst>
            <pc:docMk/>
            <pc:sldMk cId="280316088" sldId="299"/>
            <ac:spMk id="24" creationId="{109C1929-880D-D419-B59D-EC871BB3F288}"/>
          </ac:spMkLst>
        </pc:spChg>
        <pc:cxnChg chg="add mod">
          <ac:chgData name="Vince Conca" userId="bae6d728571f5349" providerId="LiveId" clId="{88413343-CBBF-47BB-B867-034CE71F86F9}" dt="2024-03-26T15:27:45.392" v="1498" actId="1076"/>
          <ac:cxnSpMkLst>
            <pc:docMk/>
            <pc:sldMk cId="280316088" sldId="299"/>
            <ac:cxnSpMk id="10" creationId="{43979F84-2A1A-2EFA-40F7-7960CAFC7BAD}"/>
          </ac:cxnSpMkLst>
        </pc:cxnChg>
        <pc:cxnChg chg="add mod">
          <ac:chgData name="Vince Conca" userId="bae6d728571f5349" providerId="LiveId" clId="{88413343-CBBF-47BB-B867-034CE71F86F9}" dt="2024-03-26T15:27:43.370" v="1497" actId="1076"/>
          <ac:cxnSpMkLst>
            <pc:docMk/>
            <pc:sldMk cId="280316088" sldId="299"/>
            <ac:cxnSpMk id="19" creationId="{68070CAA-DCC9-5427-707C-EE6F2EF8D2DD}"/>
          </ac:cxnSpMkLst>
        </pc:cxnChg>
        <pc:cxnChg chg="add del mod">
          <ac:chgData name="Vince Conca" userId="bae6d728571f5349" providerId="LiveId" clId="{88413343-CBBF-47BB-B867-034CE71F86F9}" dt="2024-03-26T15:33:29.833" v="1650" actId="478"/>
          <ac:cxnSpMkLst>
            <pc:docMk/>
            <pc:sldMk cId="280316088" sldId="299"/>
            <ac:cxnSpMk id="26" creationId="{C4AC9987-CDA6-995B-C395-2C610D57BEDC}"/>
          </ac:cxnSpMkLst>
        </pc:cxnChg>
        <pc:cxnChg chg="add del mod">
          <ac:chgData name="Vince Conca" userId="bae6d728571f5349" providerId="LiveId" clId="{88413343-CBBF-47BB-B867-034CE71F86F9}" dt="2024-03-26T15:33:28.807" v="1649" actId="478"/>
          <ac:cxnSpMkLst>
            <pc:docMk/>
            <pc:sldMk cId="280316088" sldId="299"/>
            <ac:cxnSpMk id="29" creationId="{6522224A-B2DB-4E0E-5854-1EDBDC562738}"/>
          </ac:cxnSpMkLst>
        </pc:cxnChg>
        <pc:cxnChg chg="add mod">
          <ac:chgData name="Vince Conca" userId="bae6d728571f5349" providerId="LiveId" clId="{88413343-CBBF-47BB-B867-034CE71F86F9}" dt="2024-03-26T15:34:08.414" v="1677" actId="1035"/>
          <ac:cxnSpMkLst>
            <pc:docMk/>
            <pc:sldMk cId="280316088" sldId="299"/>
            <ac:cxnSpMk id="32" creationId="{965A37CD-3B72-B595-10D6-C7D844F0E3C4}"/>
          </ac:cxnSpMkLst>
        </pc:cxnChg>
        <pc:cxnChg chg="add del">
          <ac:chgData name="Vince Conca" userId="bae6d728571f5349" providerId="LiveId" clId="{88413343-CBBF-47BB-B867-034CE71F86F9}" dt="2024-03-26T15:33:19.103" v="1648" actId="478"/>
          <ac:cxnSpMkLst>
            <pc:docMk/>
            <pc:sldMk cId="280316088" sldId="299"/>
            <ac:cxnSpMk id="35" creationId="{86533C38-9F66-C2D0-C751-39FC4E1556DB}"/>
          </ac:cxnSpMkLst>
        </pc:cxnChg>
        <pc:cxnChg chg="add mod">
          <ac:chgData name="Vince Conca" userId="bae6d728571f5349" providerId="LiveId" clId="{88413343-CBBF-47BB-B867-034CE71F86F9}" dt="2024-03-26T15:33:42.621" v="1657" actId="1036"/>
          <ac:cxnSpMkLst>
            <pc:docMk/>
            <pc:sldMk cId="280316088" sldId="299"/>
            <ac:cxnSpMk id="37" creationId="{B091FA8F-324F-860A-F8F5-A458583482C4}"/>
          </ac:cxnSpMkLst>
        </pc:cxnChg>
        <pc:cxnChg chg="add mod">
          <ac:chgData name="Vince Conca" userId="bae6d728571f5349" providerId="LiveId" clId="{88413343-CBBF-47BB-B867-034CE71F86F9}" dt="2024-03-26T15:33:58.548" v="1669" actId="1036"/>
          <ac:cxnSpMkLst>
            <pc:docMk/>
            <pc:sldMk cId="280316088" sldId="299"/>
            <ac:cxnSpMk id="39" creationId="{605A0AE5-C809-6AB3-03A8-8EB50954CCD3}"/>
          </ac:cxnSpMkLst>
        </pc:cxnChg>
        <pc:cxnChg chg="add mod">
          <ac:chgData name="Vince Conca" userId="bae6d728571f5349" providerId="LiveId" clId="{88413343-CBBF-47BB-B867-034CE71F86F9}" dt="2024-03-26T15:34:27.757" v="1685" actId="1038"/>
          <ac:cxnSpMkLst>
            <pc:docMk/>
            <pc:sldMk cId="280316088" sldId="299"/>
            <ac:cxnSpMk id="41" creationId="{3885B336-8311-2823-7295-38CBD2BD95FD}"/>
          </ac:cxnSpMkLst>
        </pc:cxnChg>
      </pc:sldChg>
      <pc:sldChg chg="modSp mod">
        <pc:chgData name="Vince Conca" userId="bae6d728571f5349" providerId="LiveId" clId="{88413343-CBBF-47BB-B867-034CE71F86F9}" dt="2024-03-25T20:02:26.576" v="33" actId="768"/>
        <pc:sldMkLst>
          <pc:docMk/>
          <pc:sldMk cId="1277611629" sldId="327"/>
        </pc:sldMkLst>
        <pc:spChg chg="mod">
          <ac:chgData name="Vince Conca" userId="bae6d728571f5349" providerId="LiveId" clId="{88413343-CBBF-47BB-B867-034CE71F86F9}" dt="2024-03-25T20:02:26.576" v="33" actId="768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">
        <pc:chgData name="Vince Conca" userId="bae6d728571f5349" providerId="LiveId" clId="{88413343-CBBF-47BB-B867-034CE71F86F9}" dt="2024-03-26T15:06:33.488" v="1269" actId="20577"/>
        <pc:sldMkLst>
          <pc:docMk/>
          <pc:sldMk cId="2560061391" sldId="332"/>
        </pc:sldMkLst>
        <pc:spChg chg="mod">
          <ac:chgData name="Vince Conca" userId="bae6d728571f5349" providerId="LiveId" clId="{88413343-CBBF-47BB-B867-034CE71F86F9}" dt="2024-03-26T15:06:33.488" v="1269" actId="20577"/>
          <ac:spMkLst>
            <pc:docMk/>
            <pc:sldMk cId="2560061391" sldId="332"/>
            <ac:spMk id="5" creationId="{8E999A1B-8752-489F-A63B-EA2F60186B52}"/>
          </ac:spMkLst>
        </pc:sp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Vince Conca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3/25/2024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837158"/>
            <a:ext cx="9883474" cy="40846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here, companies are making space travel far more affordable, relatively speaking.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of the most successful is SpaceX. SpaceX’s accomplishments include: Sending spacecraft to the International Space Station.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Starlink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 satellite internet constellation providing satellite Internet access.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on its website with a cost of 62 million dollars; other providers cost upwards of 165 million dollars each.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Much of the savings is because SpaceX can reuse the first stage.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Therefore, if we can determine if the first stage will land, we can determine the cost of a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aims to predict if the first stage will successfully land and be available for reuse, thus dramatically impacting the cost of a rocket launch.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API calls, Web scraping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Broke data down into relevant features set and target set of success/failure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Built 4 models, tuning each for optimal parameters, then reviewed accuracy and confusion matrix for each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Two methods used.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 data REST API pulls general data regarding launches. That dataset is combined with multiple other endpoints: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</a:t>
            </a:r>
          </a:p>
          <a:p>
            <a:pPr lvl="3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Adds specific data pertaining to rocket types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</a:p>
          <a:p>
            <a:pPr lvl="3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Adds payload mass and orbit type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Cores</a:t>
            </a:r>
          </a:p>
          <a:p>
            <a:pPr lvl="3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Adds outcome of the landing, type of landing, number of flights, the landing pad used, the block of the core (which is a number used to </a:t>
            </a:r>
            <a:r>
              <a:rPr lang="en-US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seperate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version of cores), number of times this specific core has been reused, and the serial of the core.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 Wikipedia</a:t>
            </a:r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Base SpaceX REST call: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Endpoints used: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/launches/past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/rockets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/launchpads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/payloads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/cores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CF4FAFE-AD53-D8A2-A9FF-98D178E90B6E}"/>
              </a:ext>
            </a:extLst>
          </p:cNvPr>
          <p:cNvSpPr/>
          <p:nvPr/>
        </p:nvSpPr>
        <p:spPr>
          <a:xfrm>
            <a:off x="6226360" y="1978561"/>
            <a:ext cx="1723053" cy="10388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032A03-C924-443F-775C-9E8ABEC9891A}"/>
              </a:ext>
            </a:extLst>
          </p:cNvPr>
          <p:cNvSpPr/>
          <p:nvPr/>
        </p:nvSpPr>
        <p:spPr>
          <a:xfrm>
            <a:off x="8920065" y="1997221"/>
            <a:ext cx="1499119" cy="1000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</a:t>
            </a:r>
          </a:p>
          <a:p>
            <a:pPr algn="ctr"/>
            <a:r>
              <a:rPr lang="en-US" dirty="0"/>
              <a:t>Handler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3979F84-2A1A-2EFA-40F7-7960CAFC7BAD}"/>
              </a:ext>
            </a:extLst>
          </p:cNvPr>
          <p:cNvCxnSpPr>
            <a:cxnSpLocks/>
          </p:cNvCxnSpPr>
          <p:nvPr/>
        </p:nvCxnSpPr>
        <p:spPr>
          <a:xfrm flipV="1">
            <a:off x="7940126" y="2326281"/>
            <a:ext cx="970652" cy="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F07899A-5610-57FB-8B4A-E599B8F1686D}"/>
              </a:ext>
            </a:extLst>
          </p:cNvPr>
          <p:cNvSpPr/>
          <p:nvPr/>
        </p:nvSpPr>
        <p:spPr>
          <a:xfrm>
            <a:off x="8920064" y="3177300"/>
            <a:ext cx="1499119" cy="1000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Handler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837F4E-BD0D-0236-9E1F-C1B06791E985}"/>
              </a:ext>
            </a:extLst>
          </p:cNvPr>
          <p:cNvSpPr/>
          <p:nvPr/>
        </p:nvSpPr>
        <p:spPr>
          <a:xfrm>
            <a:off x="8920063" y="4344368"/>
            <a:ext cx="1499119" cy="10003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  <a:p>
            <a:pPr algn="ctr"/>
            <a:r>
              <a:rPr lang="en-US" dirty="0"/>
              <a:t>Handler</a:t>
            </a:r>
          </a:p>
        </p:txBody>
      </p:sp>
      <p:sp>
        <p:nvSpPr>
          <p:cNvPr id="16" name="Cylinder 15">
            <a:extLst>
              <a:ext uri="{FF2B5EF4-FFF2-40B4-BE49-F238E27FC236}">
                <a16:creationId xmlns:a16="http://schemas.microsoft.com/office/drawing/2014/main" id="{57E263D2-1F5B-737B-9DB6-AFCF951A84F5}"/>
              </a:ext>
            </a:extLst>
          </p:cNvPr>
          <p:cNvSpPr/>
          <p:nvPr/>
        </p:nvSpPr>
        <p:spPr>
          <a:xfrm>
            <a:off x="6461336" y="4331930"/>
            <a:ext cx="1343608" cy="50893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ylinder 16">
            <a:extLst>
              <a:ext uri="{FF2B5EF4-FFF2-40B4-BE49-F238E27FC236}">
                <a16:creationId xmlns:a16="http://schemas.microsoft.com/office/drawing/2014/main" id="{C755FD06-05A1-4E9B-FD54-986D24F4DE07}"/>
              </a:ext>
            </a:extLst>
          </p:cNvPr>
          <p:cNvSpPr/>
          <p:nvPr/>
        </p:nvSpPr>
        <p:spPr>
          <a:xfrm>
            <a:off x="6461336" y="4596866"/>
            <a:ext cx="1343608" cy="50893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ylinder 17">
            <a:extLst>
              <a:ext uri="{FF2B5EF4-FFF2-40B4-BE49-F238E27FC236}">
                <a16:creationId xmlns:a16="http://schemas.microsoft.com/office/drawing/2014/main" id="{A71511F4-55F0-9FBE-CC59-2A5C5BAAD44D}"/>
              </a:ext>
            </a:extLst>
          </p:cNvPr>
          <p:cNvSpPr/>
          <p:nvPr/>
        </p:nvSpPr>
        <p:spPr>
          <a:xfrm>
            <a:off x="6461336" y="4873941"/>
            <a:ext cx="1343608" cy="508936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070CAA-DCC9-5427-707C-EE6F2EF8D2DD}"/>
              </a:ext>
            </a:extLst>
          </p:cNvPr>
          <p:cNvCxnSpPr>
            <a:cxnSpLocks/>
          </p:cNvCxnSpPr>
          <p:nvPr/>
        </p:nvCxnSpPr>
        <p:spPr>
          <a:xfrm flipH="1">
            <a:off x="7940126" y="2656101"/>
            <a:ext cx="9613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1900FC7-A709-78DB-1A53-AF5A44419A57}"/>
              </a:ext>
            </a:extLst>
          </p:cNvPr>
          <p:cNvSpPr txBox="1"/>
          <p:nvPr/>
        </p:nvSpPr>
        <p:spPr>
          <a:xfrm>
            <a:off x="7961767" y="2094637"/>
            <a:ext cx="7988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Request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9C5353-1643-AE29-F521-9E2183166817}"/>
              </a:ext>
            </a:extLst>
          </p:cNvPr>
          <p:cNvSpPr txBox="1"/>
          <p:nvPr/>
        </p:nvSpPr>
        <p:spPr>
          <a:xfrm>
            <a:off x="7967987" y="2603280"/>
            <a:ext cx="798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Response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json</a:t>
            </a:r>
            <a:r>
              <a:rPr lang="en-US" sz="1200" dirty="0"/>
              <a:t>)</a:t>
            </a:r>
          </a:p>
        </p:txBody>
      </p:sp>
      <p:sp>
        <p:nvSpPr>
          <p:cNvPr id="24" name="Flowchart: Internal Storage 23">
            <a:extLst>
              <a:ext uri="{FF2B5EF4-FFF2-40B4-BE49-F238E27FC236}">
                <a16:creationId xmlns:a16="http://schemas.microsoft.com/office/drawing/2014/main" id="{109C1929-880D-D419-B59D-EC871BB3F288}"/>
              </a:ext>
            </a:extLst>
          </p:cNvPr>
          <p:cNvSpPr/>
          <p:nvPr/>
        </p:nvSpPr>
        <p:spPr>
          <a:xfrm>
            <a:off x="6390026" y="3282306"/>
            <a:ext cx="1402478" cy="612648"/>
          </a:xfrm>
          <a:prstGeom prst="flowChartInternalStorag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Dataframe</a:t>
            </a:r>
            <a:endParaRPr lang="en-US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65A37CD-3B72-B595-10D6-C7D844F0E3C4}"/>
              </a:ext>
            </a:extLst>
          </p:cNvPr>
          <p:cNvCxnSpPr>
            <a:cxnSpLocks/>
            <a:stCxn id="15" idx="1"/>
            <a:endCxn id="17" idx="4"/>
          </p:cNvCxnSpPr>
          <p:nvPr/>
        </p:nvCxnSpPr>
        <p:spPr>
          <a:xfrm flipH="1">
            <a:off x="7804944" y="4844544"/>
            <a:ext cx="1115119" cy="679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091FA8F-324F-860A-F8F5-A458583482C4}"/>
              </a:ext>
            </a:extLst>
          </p:cNvPr>
          <p:cNvCxnSpPr>
            <a:cxnSpLocks/>
            <a:stCxn id="7" idx="2"/>
            <a:endCxn id="14" idx="0"/>
          </p:cNvCxnSpPr>
          <p:nvPr/>
        </p:nvCxnSpPr>
        <p:spPr>
          <a:xfrm flipH="1">
            <a:off x="9669624" y="2997573"/>
            <a:ext cx="1" cy="1797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05A0AE5-C809-6AB3-03A8-8EB50954CCD3}"/>
              </a:ext>
            </a:extLst>
          </p:cNvPr>
          <p:cNvCxnSpPr>
            <a:cxnSpLocks/>
          </p:cNvCxnSpPr>
          <p:nvPr/>
        </p:nvCxnSpPr>
        <p:spPr>
          <a:xfrm flipH="1">
            <a:off x="9669625" y="4158707"/>
            <a:ext cx="1" cy="1797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885B336-8311-2823-7295-38CBD2BD95FD}"/>
              </a:ext>
            </a:extLst>
          </p:cNvPr>
          <p:cNvCxnSpPr>
            <a:cxnSpLocks/>
            <a:stCxn id="2" idx="2"/>
            <a:endCxn id="24" idx="0"/>
          </p:cNvCxnSpPr>
          <p:nvPr/>
        </p:nvCxnSpPr>
        <p:spPr>
          <a:xfrm>
            <a:off x="7087887" y="3017370"/>
            <a:ext cx="3378" cy="264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1256</TotalTime>
  <Words>1591</Words>
  <Application>Microsoft Office PowerPoint</Application>
  <PresentationFormat>Widescreen</PresentationFormat>
  <Paragraphs>259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Vince Conca</cp:lastModifiedBy>
  <cp:revision>198</cp:revision>
  <dcterms:created xsi:type="dcterms:W3CDTF">2021-04-29T18:58:34Z</dcterms:created>
  <dcterms:modified xsi:type="dcterms:W3CDTF">2024-03-26T15:34:28Z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